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3336-59CE-49D4-B6F7-391620ED17D0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0D5C-D686-4423-B0EB-7598E2362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496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3336-59CE-49D4-B6F7-391620ED17D0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0D5C-D686-4423-B0EB-7598E2362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397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3336-59CE-49D4-B6F7-391620ED17D0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0D5C-D686-4423-B0EB-7598E2362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269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3336-59CE-49D4-B6F7-391620ED17D0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0D5C-D686-4423-B0EB-7598E2362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08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3336-59CE-49D4-B6F7-391620ED17D0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0D5C-D686-4423-B0EB-7598E2362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31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3336-59CE-49D4-B6F7-391620ED17D0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0D5C-D686-4423-B0EB-7598E2362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41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3336-59CE-49D4-B6F7-391620ED17D0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0D5C-D686-4423-B0EB-7598E2362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498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3336-59CE-49D4-B6F7-391620ED17D0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0D5C-D686-4423-B0EB-7598E2362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361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3336-59CE-49D4-B6F7-391620ED17D0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0D5C-D686-4423-B0EB-7598E2362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918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3336-59CE-49D4-B6F7-391620ED17D0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0D5C-D686-4423-B0EB-7598E2362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034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3336-59CE-49D4-B6F7-391620ED17D0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0D5C-D686-4423-B0EB-7598E2362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601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D3336-59CE-49D4-B6F7-391620ED17D0}" type="datetimeFigureOut">
              <a:rPr lang="ru-RU" smtClean="0"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90D5C-D686-4423-B0EB-7598E2362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76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600" y="22828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Итоговое собеседование 12 февраля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12 февраля девятиклассники будут проходить итоговое собеседование по русскому языку. Школьникам нужно успешно справиться с ним, чтобы получить допуск к ОГЭ или ГВЭ.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943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612" y="0"/>
            <a:ext cx="68249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17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4" y="101600"/>
            <a:ext cx="6937375" cy="691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19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212" y="0"/>
            <a:ext cx="6821488" cy="686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85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112" y="1731"/>
            <a:ext cx="6834188" cy="68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82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212" y="11112"/>
            <a:ext cx="6846888" cy="68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61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787" y="-3175"/>
            <a:ext cx="6881813" cy="685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76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37" y="16441"/>
            <a:ext cx="6786563" cy="684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33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587" y="-1"/>
            <a:ext cx="6831013" cy="686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48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337" y="-10907"/>
            <a:ext cx="6824663" cy="686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43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37" y="0"/>
            <a:ext cx="6850063" cy="685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592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</Words>
  <Application>Microsoft Office PowerPoint</Application>
  <PresentationFormat>Широкоэкранный</PresentationFormat>
  <Paragraphs>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Итоговое собеседование 12 февраля 12 февраля девятиклассники будут проходить итоговое собеседование по русскому языку. Школьникам нужно успешно справиться с ним, чтобы получить допуск к ОГЭ или ГВЭ.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собеседование 12 февраля 12 февраля девятиклассники будут проходить итоговое собеседование по русскому языку. Школьникам нужно успешно справиться с ним, чтобы получить допуск к ОГЭ или ГВЭ.</dc:title>
  <dc:creator>Малеева ЕА</dc:creator>
  <cp:lastModifiedBy>Малеева ЕА</cp:lastModifiedBy>
  <cp:revision>4</cp:revision>
  <dcterms:created xsi:type="dcterms:W3CDTF">2025-01-09T03:49:00Z</dcterms:created>
  <dcterms:modified xsi:type="dcterms:W3CDTF">2025-01-09T04:52:40Z</dcterms:modified>
</cp:coreProperties>
</file>